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85" r:id="rId2"/>
    <p:sldId id="280" r:id="rId3"/>
    <p:sldId id="284" r:id="rId4"/>
    <p:sldId id="286" r:id="rId5"/>
    <p:sldId id="281" r:id="rId6"/>
    <p:sldId id="287" r:id="rId7"/>
    <p:sldId id="283" r:id="rId8"/>
    <p:sldId id="292" r:id="rId9"/>
    <p:sldId id="288" r:id="rId10"/>
    <p:sldId id="293" r:id="rId11"/>
    <p:sldId id="289" r:id="rId12"/>
    <p:sldId id="294" r:id="rId13"/>
    <p:sldId id="290" r:id="rId14"/>
    <p:sldId id="282" r:id="rId15"/>
    <p:sldId id="295" r:id="rId16"/>
    <p:sldId id="291" r:id="rId17"/>
    <p:sldId id="279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08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EC36-FE33-4546-9490-D659ED3A5F56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1C5BF-1872-CB44-9564-92AF2C53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9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choose to present the prompting questions to individuals first then compile a list of input.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Threats are things you cannot control, but you can be </a:t>
            </a:r>
            <a:r>
              <a:rPr lang="en-US"/>
              <a:t>proactive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SWOT analysis to be effective, company founders and leaders need to be deeply involved. This isn’t a task that can be delegated to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8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accurate input from people who are interacting daily with the organization.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be part of the strategic planning process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algn="l">
              <a:buFont typeface="Arial" panose="020B0604020202020204" pitchFamily="34" charset="0"/>
              <a:buNone/>
            </a:pPr>
            <a:r>
              <a:rPr lang="en-US" sz="2200" dirty="0"/>
              <a:t>What business processes are successful?</a:t>
            </a:r>
          </a:p>
          <a:p>
            <a:pPr marL="914400" lvl="2" indent="0" algn="l">
              <a:buFont typeface="Arial" panose="020B0604020202020204" pitchFamily="34" charset="0"/>
              <a:buNone/>
            </a:pPr>
            <a:r>
              <a:rPr lang="en-US" sz="2200" dirty="0"/>
              <a:t>What assets do you have in your team, such as knowledge, education, network, skills, and reputation?</a:t>
            </a:r>
          </a:p>
          <a:p>
            <a:pPr marL="914400" lvl="2" indent="0" algn="l">
              <a:buFont typeface="Arial" panose="020B0604020202020204" pitchFamily="34" charset="0"/>
              <a:buNone/>
            </a:pPr>
            <a:r>
              <a:rPr lang="en-US" sz="2200" dirty="0"/>
              <a:t>What physical assets do you have, such as customers, equipment, technology, cash, and patents?</a:t>
            </a:r>
          </a:p>
          <a:p>
            <a:pPr marL="914400" lvl="2" indent="0" algn="l">
              <a:buFont typeface="Arial" panose="020B0604020202020204" pitchFamily="34" charset="0"/>
              <a:buNone/>
            </a:pPr>
            <a:r>
              <a:rPr lang="en-US" sz="2200" dirty="0"/>
              <a:t>What competitive advantages do you have over your competition?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000" dirty="0"/>
              <a:t>Are there things that your business needs to be competitive?</a:t>
            </a:r>
          </a:p>
          <a:p>
            <a:pPr lvl="2"/>
            <a:r>
              <a:rPr lang="en-US" sz="2000" dirty="0"/>
              <a:t>What business processes need improvement?</a:t>
            </a:r>
          </a:p>
          <a:p>
            <a:pPr lvl="2"/>
            <a:r>
              <a:rPr lang="en-US" sz="2000" dirty="0"/>
              <a:t>Are there tangible assets that your company needs, such as money or equipment?</a:t>
            </a:r>
          </a:p>
          <a:p>
            <a:pPr lvl="2"/>
            <a:r>
              <a:rPr lang="en-US" sz="2000" dirty="0"/>
              <a:t>Are there gaps on your team?</a:t>
            </a:r>
          </a:p>
          <a:p>
            <a:pPr lvl="2"/>
            <a:r>
              <a:rPr lang="en-US" sz="2000" dirty="0"/>
              <a:t>Is your location ideal for your success?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000" dirty="0"/>
              <a:t>Is your market growing and are there trends that will encourage people to buy more of what you are selling?</a:t>
            </a:r>
          </a:p>
          <a:p>
            <a:pPr lvl="2"/>
            <a:r>
              <a:rPr lang="en-US" sz="2000" dirty="0"/>
              <a:t>Are there upcoming events that your company may be able to take advantage of to grow the business?</a:t>
            </a:r>
          </a:p>
          <a:p>
            <a:pPr lvl="2"/>
            <a:r>
              <a:rPr lang="en-US" sz="2000" dirty="0"/>
              <a:t>Are there upcoming changes to regulations that might impact your company positively?</a:t>
            </a:r>
          </a:p>
          <a:p>
            <a:pPr lvl="2"/>
            <a:r>
              <a:rPr lang="en-US" sz="2000" dirty="0"/>
              <a:t>If your business is up and running, do customers think highly of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800" dirty="0"/>
              <a:t>Do you have potential competitors who may enter your market?</a:t>
            </a:r>
          </a:p>
          <a:p>
            <a:pPr lvl="2"/>
            <a:r>
              <a:rPr lang="en-US" sz="1800" dirty="0"/>
              <a:t>Will suppliers always be able to supply the raw materials you need at the prices you need?</a:t>
            </a:r>
          </a:p>
          <a:p>
            <a:pPr lvl="2"/>
            <a:r>
              <a:rPr lang="en-US" sz="1800" dirty="0"/>
              <a:t>Could future developments in technology change how you do business?</a:t>
            </a:r>
          </a:p>
          <a:p>
            <a:pPr lvl="2"/>
            <a:r>
              <a:rPr lang="en-US" sz="1800" dirty="0"/>
              <a:t>Is consumer behavior changing in a way that could negatively impact your business?</a:t>
            </a:r>
          </a:p>
          <a:p>
            <a:pPr lvl="2"/>
            <a:r>
              <a:rPr lang="en-US" sz="1800" dirty="0"/>
              <a:t>Are there market trends that could become a threat?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3E5DD-7BEF-8742-8C13-507F394F08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rshpartnership.co.uk/career-advice/interview-tips-whats-your-biggest-weakness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forbes.com/sites/melodywilding/2019/09/09/the-quiet-strength-of-the-ambitious--introvert/#7940fc8b77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zdnet.com/article/bomb-threat-scammers-are-now-threatening-to-throw-acid-on-victims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taivara.com/finding-a-viable-market-opportunit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mismartcloud.com/system-administr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mismartcloud.com/system-administrat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C4AA-EA4E-FE48-8632-B8DE5510A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S.W.O.T.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CE49B-F9AF-0F4F-8945-48435A901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27429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Opportunities</a:t>
            </a:r>
          </a:p>
          <a:p>
            <a:pPr lvl="1"/>
            <a:r>
              <a:rPr lang="en-US" sz="2400" i="1" dirty="0"/>
              <a:t>Opportunities are external factors in your business environment that are likely to contribute to your success.</a:t>
            </a:r>
          </a:p>
          <a:p>
            <a:pPr lvl="2"/>
            <a:r>
              <a:rPr lang="en-US" sz="2000" dirty="0"/>
              <a:t>Market Growth/Trends?</a:t>
            </a:r>
          </a:p>
          <a:p>
            <a:pPr lvl="2"/>
            <a:r>
              <a:rPr lang="en-US" sz="2000" dirty="0"/>
              <a:t>Upcoming events to take advantage?</a:t>
            </a:r>
          </a:p>
          <a:p>
            <a:pPr lvl="2"/>
            <a:r>
              <a:rPr lang="en-US" sz="2000" dirty="0"/>
              <a:t>Upcoming changes that might impact your company positively?</a:t>
            </a:r>
          </a:p>
          <a:p>
            <a:pPr lvl="2"/>
            <a:r>
              <a:rPr lang="en-US" sz="2000" dirty="0"/>
              <a:t>What do customers think of you?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16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27429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Threats</a:t>
            </a:r>
          </a:p>
          <a:p>
            <a:pPr lvl="1"/>
            <a:r>
              <a:rPr lang="en-US" sz="2400" i="1" dirty="0"/>
              <a:t>Threats are external factors that you have no control over. You may want to consider putting in place contingency plans for dealing them if they occur.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49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27429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Threats</a:t>
            </a:r>
          </a:p>
          <a:p>
            <a:pPr lvl="1"/>
            <a:r>
              <a:rPr lang="en-US" sz="2400" i="1" dirty="0"/>
              <a:t>Threats are external factors that you have no control over. You may want to consider putting in place contingency plans for dealing them if they occur.</a:t>
            </a:r>
          </a:p>
          <a:p>
            <a:pPr lvl="2"/>
            <a:r>
              <a:rPr lang="en-US" sz="1800" dirty="0"/>
              <a:t>Competitors?</a:t>
            </a:r>
          </a:p>
          <a:p>
            <a:pPr lvl="2"/>
            <a:r>
              <a:rPr lang="en-US" sz="1800" dirty="0"/>
              <a:t>Suppliers/raw materials?</a:t>
            </a:r>
          </a:p>
          <a:p>
            <a:pPr lvl="2"/>
            <a:r>
              <a:rPr lang="en-US" sz="1800" dirty="0"/>
              <a:t>Changes in technology?</a:t>
            </a:r>
          </a:p>
          <a:p>
            <a:pPr lvl="2"/>
            <a:r>
              <a:rPr lang="en-US" sz="1800" dirty="0"/>
              <a:t>Consumer behavior change?</a:t>
            </a:r>
          </a:p>
          <a:p>
            <a:pPr lvl="2"/>
            <a:r>
              <a:rPr lang="en-US" sz="1800" dirty="0"/>
              <a:t>Are there market trends that could become a threat?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673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Like </a:t>
            </a:r>
            <a:r>
              <a:rPr lang="en-US" sz="2800"/>
              <a:t>‘Brainstorming</a:t>
            </a:r>
            <a:r>
              <a:rPr lang="en-US" sz="2800" dirty="0"/>
              <a:t>’ SWOT can be done correctly and incorrectly.</a:t>
            </a:r>
          </a:p>
          <a:p>
            <a:endParaRPr lang="en-US" sz="2800" dirty="0"/>
          </a:p>
          <a:p>
            <a:r>
              <a:rPr lang="en-US" sz="2800" dirty="0"/>
              <a:t>AVOID GROUP THINK!</a:t>
            </a:r>
          </a:p>
        </p:txBody>
      </p:sp>
    </p:spTree>
    <p:extLst>
      <p:ext uri="{BB962C8B-B14F-4D97-AF65-F5344CB8AC3E}">
        <p14:creationId xmlns:p14="http://schemas.microsoft.com/office/powerpoint/2010/main" val="25604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Analysis: </a:t>
            </a:r>
            <a:br>
              <a:rPr lang="en-US" dirty="0"/>
            </a:br>
            <a:r>
              <a:rPr lang="en-US" dirty="0"/>
              <a:t>Example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4D3728-9FBE-2D49-90EB-085712FC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Analysis: </a:t>
            </a:r>
            <a:br>
              <a:rPr lang="en-US" dirty="0"/>
            </a:br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D0AFD-E977-1147-86B9-C84C83BAA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413" y="609601"/>
            <a:ext cx="7696004" cy="5764488"/>
          </a:xfr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ADB8-90DB-1D49-BE9A-3039A495166D}"/>
              </a:ext>
            </a:extLst>
          </p:cNvPr>
          <p:cNvSpPr txBox="1"/>
          <p:nvPr/>
        </p:nvSpPr>
        <p:spPr>
          <a:xfrm>
            <a:off x="0" y="6611779"/>
            <a:ext cx="5157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www.liveplan.com</a:t>
            </a:r>
            <a:r>
              <a:rPr lang="en-US" sz="1000" dirty="0"/>
              <a:t>/blog/what-is-a-</a:t>
            </a:r>
            <a:r>
              <a:rPr lang="en-US" sz="1000" dirty="0" err="1"/>
              <a:t>swot</a:t>
            </a:r>
            <a:r>
              <a:rPr lang="en-US" sz="1000" dirty="0"/>
              <a:t>-analysis-and-how-to-do-it-right-with-examples/</a:t>
            </a:r>
          </a:p>
        </p:txBody>
      </p:sp>
    </p:spTree>
    <p:extLst>
      <p:ext uri="{BB962C8B-B14F-4D97-AF65-F5344CB8AC3E}">
        <p14:creationId xmlns:p14="http://schemas.microsoft.com/office/powerpoint/2010/main" val="68066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With a new partner: </a:t>
            </a:r>
          </a:p>
          <a:p>
            <a:pPr lvl="1"/>
            <a:r>
              <a:rPr lang="en-US" sz="2600" dirty="0"/>
              <a:t>Develop a SWOT analysis for the Outdoor Program</a:t>
            </a:r>
          </a:p>
          <a:p>
            <a:pPr lvl="1"/>
            <a:r>
              <a:rPr lang="en-US" sz="2600" dirty="0"/>
              <a:t>Come up with at least three items for each letter</a:t>
            </a:r>
          </a:p>
        </p:txBody>
      </p:sp>
    </p:spTree>
    <p:extLst>
      <p:ext uri="{BB962C8B-B14F-4D97-AF65-F5344CB8AC3E}">
        <p14:creationId xmlns:p14="http://schemas.microsoft.com/office/powerpoint/2010/main" val="279431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62518D-2AD2-9A4F-9458-AEA88BA1E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22" b="15105"/>
          <a:stretch/>
        </p:blipFill>
        <p:spPr>
          <a:xfrm>
            <a:off x="398029" y="127902"/>
            <a:ext cx="11224128" cy="6585457"/>
          </a:xfrm>
        </p:spPr>
      </p:pic>
    </p:spTree>
    <p:extLst>
      <p:ext uri="{BB962C8B-B14F-4D97-AF65-F5344CB8AC3E}">
        <p14:creationId xmlns:p14="http://schemas.microsoft.com/office/powerpoint/2010/main" val="380631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From SWOT analysis to strategies</a:t>
            </a:r>
            <a:endParaRPr lang="en-US" sz="2800" dirty="0"/>
          </a:p>
          <a:p>
            <a:pPr lvl="1"/>
            <a:r>
              <a:rPr lang="en-US" sz="2400" b="1" i="1" u="sng" dirty="0"/>
              <a:t>Strengths–Opportunities.</a:t>
            </a:r>
            <a:r>
              <a:rPr lang="en-US" sz="2400" dirty="0"/>
              <a:t> Use your internal strengths to take advantage of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68872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From SWOT analysis to strategies</a:t>
            </a:r>
            <a:endParaRPr lang="en-US" sz="2800" dirty="0"/>
          </a:p>
          <a:p>
            <a:pPr lvl="1"/>
            <a:r>
              <a:rPr lang="en-US" sz="2400" b="1" i="1" u="sng" dirty="0"/>
              <a:t>Strengths–Opportunities.</a:t>
            </a:r>
            <a:r>
              <a:rPr lang="en-US" sz="2400" dirty="0"/>
              <a:t> Use your internal strengths to take advantage of opportunities.</a:t>
            </a:r>
          </a:p>
          <a:p>
            <a:pPr lvl="1"/>
            <a:r>
              <a:rPr lang="en-US" sz="2400" b="1" i="1" u="sng" dirty="0"/>
              <a:t>Strengths-Threats.</a:t>
            </a:r>
            <a:r>
              <a:rPr lang="en-US" sz="2400" dirty="0"/>
              <a:t> Use your strengths to minimize threats.</a:t>
            </a:r>
          </a:p>
        </p:txBody>
      </p:sp>
    </p:spTree>
    <p:extLst>
      <p:ext uri="{BB962C8B-B14F-4D97-AF65-F5344CB8AC3E}">
        <p14:creationId xmlns:p14="http://schemas.microsoft.com/office/powerpoint/2010/main" val="390743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SWOT stands for</a:t>
            </a:r>
            <a:r>
              <a:rPr lang="en-US" sz="2800" dirty="0"/>
              <a:t>:</a:t>
            </a:r>
          </a:p>
          <a:p>
            <a:pPr lvl="1"/>
            <a:r>
              <a:rPr lang="en-US" sz="1800" dirty="0"/>
              <a:t> </a:t>
            </a:r>
            <a:r>
              <a:rPr lang="en-US" sz="2400" dirty="0"/>
              <a:t>Strengths, Weaknesses, Opportunities, and Threats</a:t>
            </a:r>
          </a:p>
          <a:p>
            <a:pPr lvl="1"/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B2889E-6494-C74A-BC6D-3677050D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92" y="5041287"/>
            <a:ext cx="3055716" cy="128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0BB35-D07B-FF42-B48E-C92FEC91B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3467964"/>
            <a:ext cx="3122083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231CD-3C59-5840-A510-727FCBBD6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373" y="3501697"/>
            <a:ext cx="3871589" cy="1871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A0DEB-2242-6547-9712-20FFFBE22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514" y="4886970"/>
            <a:ext cx="3314700" cy="12714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3CA4D-81B2-CA40-9A19-7E14A1714264}"/>
              </a:ext>
            </a:extLst>
          </p:cNvPr>
          <p:cNvSpPr txBox="1"/>
          <p:nvPr/>
        </p:nvSpPr>
        <p:spPr>
          <a:xfrm>
            <a:off x="0" y="7398015"/>
            <a:ext cx="489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https://www.forbes.com/sites/melodywilding/2019/09/09/the-quiet-strength-of-the-ambitious--introvert/#7940fc8b7736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F0336-EB05-A94C-8590-2D5327068334}"/>
              </a:ext>
            </a:extLst>
          </p:cNvPr>
          <p:cNvSpPr txBox="1"/>
          <p:nvPr/>
        </p:nvSpPr>
        <p:spPr>
          <a:xfrm>
            <a:off x="0" y="7158488"/>
            <a:ext cx="5234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https://www.tarshpartnership.co.uk/career-advice/interview-tips-whats-your-biggest-weakness/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C583C-DC4B-A142-B1EF-98C51B32AD78}"/>
              </a:ext>
            </a:extLst>
          </p:cNvPr>
          <p:cNvSpPr txBox="1"/>
          <p:nvPr/>
        </p:nvSpPr>
        <p:spPr>
          <a:xfrm>
            <a:off x="0" y="6895203"/>
            <a:ext cx="3485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https://www.taivara.com/finding-a-viable-market-opportunity/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C7956-F3DA-9044-91B4-A6C01A15FB84}"/>
              </a:ext>
            </a:extLst>
          </p:cNvPr>
          <p:cNvSpPr txBox="1"/>
          <p:nvPr/>
        </p:nvSpPr>
        <p:spPr>
          <a:xfrm>
            <a:off x="0" y="7755078"/>
            <a:ext cx="5606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https://www.zdnet.com/article/bomb-threat-scammers-are-now-threatening-to-throw-acid-on-victims/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3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From SWOT analysis to strategies</a:t>
            </a:r>
            <a:endParaRPr lang="en-US" sz="2800" dirty="0"/>
          </a:p>
          <a:p>
            <a:pPr lvl="1"/>
            <a:r>
              <a:rPr lang="en-US" sz="2400" b="1" i="1" u="sng" dirty="0"/>
              <a:t>Strengths–Opportunities.</a:t>
            </a:r>
            <a:r>
              <a:rPr lang="en-US" sz="2400" dirty="0"/>
              <a:t> Use your internal strengths to take advantage of opportunities.</a:t>
            </a:r>
          </a:p>
          <a:p>
            <a:pPr lvl="1"/>
            <a:r>
              <a:rPr lang="en-US" sz="2400" b="1" i="1" u="sng" dirty="0"/>
              <a:t>Strengths-Threats.</a:t>
            </a:r>
            <a:r>
              <a:rPr lang="en-US" sz="2400" dirty="0"/>
              <a:t> Use your strengths to minimize threats.</a:t>
            </a:r>
          </a:p>
          <a:p>
            <a:pPr lvl="1"/>
            <a:r>
              <a:rPr lang="en-US" sz="2400" b="1" i="1" u="sng" dirty="0"/>
              <a:t>Weaknesses-Opportunities.</a:t>
            </a:r>
            <a:r>
              <a:rPr lang="en-US" sz="2400" dirty="0"/>
              <a:t> Improve weaknesses by taking advantage of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69058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From SWOT analysis to strategies</a:t>
            </a:r>
            <a:endParaRPr lang="en-US" sz="2800" dirty="0"/>
          </a:p>
          <a:p>
            <a:pPr lvl="1"/>
            <a:r>
              <a:rPr lang="en-US" sz="2400" b="1" i="1" u="sng" dirty="0"/>
              <a:t>Strengths–Opportunities.</a:t>
            </a:r>
            <a:r>
              <a:rPr lang="en-US" sz="2400" dirty="0"/>
              <a:t> Use your internal strengths to take advantage of opportunities.</a:t>
            </a:r>
          </a:p>
          <a:p>
            <a:pPr lvl="1"/>
            <a:r>
              <a:rPr lang="en-US" sz="2400" b="1" i="1" u="sng" dirty="0"/>
              <a:t>Strengths-Threats.</a:t>
            </a:r>
            <a:r>
              <a:rPr lang="en-US" sz="2400" dirty="0"/>
              <a:t> Use your strengths to minimize threats.</a:t>
            </a:r>
          </a:p>
          <a:p>
            <a:pPr lvl="1"/>
            <a:r>
              <a:rPr lang="en-US" sz="2400" b="1" i="1" u="sng" dirty="0"/>
              <a:t>Weaknesses-Opportunities.</a:t>
            </a:r>
            <a:r>
              <a:rPr lang="en-US" sz="2400" dirty="0"/>
              <a:t> Improve weaknesses by taking advantage of opportunities.</a:t>
            </a:r>
          </a:p>
          <a:p>
            <a:pPr lvl="1"/>
            <a:r>
              <a:rPr lang="en-US" sz="2400" b="1" i="1" u="sng" dirty="0"/>
              <a:t>Weaknesses-Threats.</a:t>
            </a:r>
          </a:p>
        </p:txBody>
      </p:sp>
    </p:spTree>
    <p:extLst>
      <p:ext uri="{BB962C8B-B14F-4D97-AF65-F5344CB8AC3E}">
        <p14:creationId xmlns:p14="http://schemas.microsoft.com/office/powerpoint/2010/main" val="21693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SWOT stands for</a:t>
            </a:r>
            <a:r>
              <a:rPr lang="en-US" sz="2800" dirty="0"/>
              <a:t>:</a:t>
            </a:r>
          </a:p>
          <a:p>
            <a:pPr lvl="1"/>
            <a:r>
              <a:rPr lang="en-US" sz="1800" dirty="0"/>
              <a:t> </a:t>
            </a:r>
            <a:r>
              <a:rPr lang="en-US" sz="2400" dirty="0"/>
              <a:t>Strengths, Weaknesses, Opportunities, and Threats</a:t>
            </a:r>
          </a:p>
          <a:p>
            <a:r>
              <a:rPr lang="en-US" sz="2800" b="1" dirty="0"/>
              <a:t>Who should do a SWOT analysis?</a:t>
            </a:r>
          </a:p>
          <a:p>
            <a:pPr lvl="1"/>
            <a:r>
              <a:rPr lang="en-US" sz="2600" i="1" dirty="0"/>
              <a:t>Administration</a:t>
            </a:r>
          </a:p>
          <a:p>
            <a:pPr lvl="1"/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9D56-0C5E-8F4A-B5E5-B06B85E28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142067"/>
            <a:ext cx="3282950" cy="1900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BA626-CFEC-E54E-ACA0-884773E880A3}"/>
              </a:ext>
            </a:extLst>
          </p:cNvPr>
          <p:cNvSpPr txBox="1"/>
          <p:nvPr/>
        </p:nvSpPr>
        <p:spPr>
          <a:xfrm>
            <a:off x="0" y="6611779"/>
            <a:ext cx="2896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https://bmismartcloud.com/system-administration/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SWOT stands for</a:t>
            </a:r>
            <a:r>
              <a:rPr lang="en-US" sz="2800" dirty="0"/>
              <a:t>:</a:t>
            </a:r>
          </a:p>
          <a:p>
            <a:pPr lvl="1"/>
            <a:r>
              <a:rPr lang="en-US" sz="1800" dirty="0"/>
              <a:t> </a:t>
            </a:r>
            <a:r>
              <a:rPr lang="en-US" sz="2400" dirty="0"/>
              <a:t>Strengths, Weaknesses, Opportunities, and Threats</a:t>
            </a:r>
          </a:p>
          <a:p>
            <a:r>
              <a:rPr lang="en-US" sz="2800" b="1" dirty="0"/>
              <a:t>Who should do a SWOT analysis?</a:t>
            </a:r>
          </a:p>
          <a:p>
            <a:pPr lvl="1"/>
            <a:r>
              <a:rPr lang="en-US" sz="2600" i="1" dirty="0"/>
              <a:t>Administration</a:t>
            </a:r>
          </a:p>
          <a:p>
            <a:pPr lvl="2"/>
            <a:r>
              <a:rPr lang="en-US" sz="2400" dirty="0"/>
              <a:t>Select people who can represent different aspects of your company, everyone should have a seat at the table.</a:t>
            </a:r>
          </a:p>
          <a:p>
            <a:pPr lvl="1"/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5E121-38EA-FC4E-BC08-723ED2A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142067"/>
            <a:ext cx="3282950" cy="1900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B16162-5926-2345-80ED-CE6BE2F7A9C4}"/>
              </a:ext>
            </a:extLst>
          </p:cNvPr>
          <p:cNvSpPr txBox="1"/>
          <p:nvPr/>
        </p:nvSpPr>
        <p:spPr>
          <a:xfrm>
            <a:off x="0" y="6611779"/>
            <a:ext cx="2896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https://bmismartcloud.com/system-administration/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5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Strengths</a:t>
            </a:r>
          </a:p>
          <a:p>
            <a:pPr lvl="1"/>
            <a:r>
              <a:rPr lang="en-US" sz="2400" i="1" dirty="0"/>
              <a:t>Strengths are internal, positive attributes of your company. These are things that are within your control.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59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/>
              <a:t>Strengths</a:t>
            </a:r>
          </a:p>
          <a:p>
            <a:pPr lvl="1"/>
            <a:r>
              <a:rPr lang="en-US" sz="2400" i="1" dirty="0"/>
              <a:t>Strengths are internal, positive attributes of your company. These are things that are within your control.</a:t>
            </a:r>
          </a:p>
          <a:p>
            <a:pPr lvl="2"/>
            <a:r>
              <a:rPr lang="en-US" sz="2200" dirty="0"/>
              <a:t>What’s successful?</a:t>
            </a:r>
          </a:p>
          <a:p>
            <a:pPr lvl="2"/>
            <a:r>
              <a:rPr lang="en-US" sz="2200" dirty="0"/>
              <a:t>What assets (Soft)?</a:t>
            </a:r>
          </a:p>
          <a:p>
            <a:pPr lvl="2"/>
            <a:r>
              <a:rPr lang="en-US" sz="2200" dirty="0"/>
              <a:t>What physical assets (Hard)?</a:t>
            </a:r>
          </a:p>
          <a:p>
            <a:pPr lvl="2"/>
            <a:r>
              <a:rPr lang="en-US" sz="2200" dirty="0"/>
              <a:t>What competitive advantages do you have over your competition?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164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00924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Weaknesses</a:t>
            </a:r>
          </a:p>
          <a:p>
            <a:pPr lvl="1"/>
            <a:r>
              <a:rPr lang="en-US" sz="2400" i="1" dirty="0"/>
              <a:t>Weaknesses are negative factors that detract from your strengths. These are things that you might need to improve on to be competitive.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00924"/>
          </a:xfrm>
        </p:spPr>
        <p:txBody>
          <a:bodyPr anchor="t">
            <a:normAutofit lnSpcReduction="10000"/>
          </a:bodyPr>
          <a:lstStyle/>
          <a:p>
            <a:r>
              <a:rPr lang="en-US" sz="2800" b="1" dirty="0"/>
              <a:t>Weaknesses</a:t>
            </a:r>
          </a:p>
          <a:p>
            <a:pPr lvl="1"/>
            <a:r>
              <a:rPr lang="en-US" sz="2400" i="1" dirty="0"/>
              <a:t>Weaknesses are negative factors that detract from your strengths. These are things that you might need to improve on to be competitive.</a:t>
            </a:r>
          </a:p>
          <a:p>
            <a:pPr lvl="2"/>
            <a:r>
              <a:rPr lang="en-US" sz="2000" dirty="0"/>
              <a:t>NEEDs?</a:t>
            </a:r>
          </a:p>
          <a:p>
            <a:pPr lvl="2"/>
            <a:r>
              <a:rPr lang="en-US" sz="2000" dirty="0"/>
              <a:t>Process improvement?</a:t>
            </a:r>
          </a:p>
          <a:p>
            <a:pPr lvl="2"/>
            <a:r>
              <a:rPr lang="en-US" sz="2000" dirty="0"/>
              <a:t>Tangible assets?</a:t>
            </a:r>
          </a:p>
          <a:p>
            <a:pPr lvl="2"/>
            <a:r>
              <a:rPr lang="en-US" sz="2000" dirty="0"/>
              <a:t>Gaps in team/Programming?</a:t>
            </a:r>
          </a:p>
          <a:p>
            <a:pPr lvl="2"/>
            <a:r>
              <a:rPr lang="en-US" sz="2000" dirty="0"/>
              <a:t>Is your location ideal for your success?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86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2513-18D3-5B4B-8C4A-E051FCE8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2F69-0161-2D44-BC71-EC5AE277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27429"/>
          </a:xfrm>
        </p:spPr>
        <p:txBody>
          <a:bodyPr anchor="t">
            <a:normAutofit/>
          </a:bodyPr>
          <a:lstStyle/>
          <a:p>
            <a:r>
              <a:rPr lang="en-US" sz="2800" b="1" dirty="0"/>
              <a:t>Opportunities</a:t>
            </a:r>
          </a:p>
          <a:p>
            <a:pPr lvl="1"/>
            <a:r>
              <a:rPr lang="en-US" sz="2400" i="1" dirty="0"/>
              <a:t>Opportunities are external factors in your business environment that are likely to contribute to your success.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65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991</Words>
  <Application>Microsoft Macintosh PowerPoint</Application>
  <PresentationFormat>Widescreen</PresentationFormat>
  <Paragraphs>127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S.W.O.T. Analysis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 </vt:lpstr>
      <vt:lpstr>SWOT Analysis:  Example </vt:lpstr>
      <vt:lpstr>SWOT Analysis:  Example </vt:lpstr>
      <vt:lpstr>SWOT Analysis </vt:lpstr>
      <vt:lpstr>PowerPoint Presentation</vt:lpstr>
      <vt:lpstr>SWOT Analysis </vt:lpstr>
      <vt:lpstr>SWOT Analysis </vt:lpstr>
      <vt:lpstr>SWOT Analysis </vt:lpstr>
      <vt:lpstr>SWOT Analysis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Petry</dc:creator>
  <cp:lastModifiedBy>Greg Petry</cp:lastModifiedBy>
  <cp:revision>3</cp:revision>
  <dcterms:created xsi:type="dcterms:W3CDTF">2020-03-18T15:42:23Z</dcterms:created>
  <dcterms:modified xsi:type="dcterms:W3CDTF">2020-03-18T16:38:24Z</dcterms:modified>
</cp:coreProperties>
</file>